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4" r:id="rId6"/>
    <p:sldId id="266" r:id="rId7"/>
    <p:sldId id="268" r:id="rId8"/>
    <p:sldId id="270" r:id="rId9"/>
    <p:sldId id="274" r:id="rId10"/>
    <p:sldId id="278" r:id="rId11"/>
    <p:sldId id="28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895600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>Припрема за полагање матурског</a:t>
            </a:r>
            <a:br>
              <a:rPr lang="sr-Cyrl-RS" b="1" dirty="0" smtClean="0"/>
            </a:br>
            <a:r>
              <a:rPr lang="sr-Cyrl-RS" b="1" dirty="0" smtClean="0"/>
              <a:t> практичног рада</a:t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>Пољопривредни техничар</a:t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400800" cy="1752600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tx1"/>
                </a:solidFill>
              </a:rPr>
              <a:t>Одељење:</a:t>
            </a:r>
            <a:r>
              <a:rPr lang="sr-Latn-RS" sz="2400" b="1" dirty="0" smtClean="0">
                <a:solidFill>
                  <a:schemeClr val="tx1"/>
                </a:solidFill>
              </a:rPr>
              <a:t>IV-1</a:t>
            </a:r>
          </a:p>
          <a:p>
            <a:r>
              <a:rPr lang="sr-Cyrl-RS" sz="2400" b="1" dirty="0" smtClean="0">
                <a:solidFill>
                  <a:schemeClr val="tx1"/>
                </a:solidFill>
              </a:rPr>
              <a:t>Пољопривредна школа са домом ученика “Соња Маринковић”  Пожаревац</a:t>
            </a:r>
          </a:p>
          <a:p>
            <a:r>
              <a:rPr lang="sr-Cyrl-RS" sz="2400" b="1" dirty="0" smtClean="0">
                <a:solidFill>
                  <a:schemeClr val="tx1"/>
                </a:solidFill>
              </a:rPr>
              <a:t>Наставница: Александра Тошић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GRB-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58140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259079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0"/>
            <a:ext cx="3352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3" descr="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733800"/>
            <a:ext cx="4191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3" descr="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3352800"/>
            <a:ext cx="3047999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85800" y="3124200"/>
            <a:ext cx="3124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r-Cyrl-RS" dirty="0" smtClean="0"/>
              <a:t>Одмеравање смеше за храњење у једном оброку.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0200" y="2667000"/>
            <a:ext cx="3276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Одлазак у објекат за говеда.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6488668"/>
            <a:ext cx="3352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Обављање исхране.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39057" y="6488668"/>
            <a:ext cx="40049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Одржавање хигијене радног простора.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828800" y="2819400"/>
            <a:ext cx="5791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6248400"/>
            <a:ext cx="487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Вођење евиденције у сточарској производњи.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4949785"/>
            <a:ext cx="8153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 </a:t>
            </a:r>
            <a:r>
              <a:rPr lang="sr-Cyrl-RS" dirty="0" smtClean="0"/>
              <a:t>припреми овог материјала помогле су ми </a:t>
            </a:r>
          </a:p>
          <a:p>
            <a:pPr algn="ctr">
              <a:buNone/>
            </a:pPr>
            <a:r>
              <a:rPr lang="sr-Cyrl-RS" dirty="0" smtClean="0"/>
              <a:t>колеге: наставници Снежана Гроздановић и Ненад  Пејчић и сарадник у настави  Никола Милић. </a:t>
            </a:r>
          </a:p>
          <a:p>
            <a:pPr algn="ctr"/>
            <a:endParaRPr lang="sr-Cyrl-RS" dirty="0" smtClean="0"/>
          </a:p>
          <a:p>
            <a:pPr algn="ctr"/>
            <a:r>
              <a:rPr lang="sr-Cyrl-RS" sz="2800" i="1" dirty="0" smtClean="0"/>
              <a:t>Срећно на матурском испиту</a:t>
            </a:r>
            <a:r>
              <a:rPr lang="sr-Cyrl-RS" sz="2800" i="1" dirty="0" smtClean="0"/>
              <a:t>!</a:t>
            </a:r>
            <a:endParaRPr lang="sr-Cyrl-RS" sz="2800" i="1" dirty="0" smtClean="0"/>
          </a:p>
          <a:p>
            <a:pPr algn="ctr">
              <a:buNone/>
            </a:pPr>
            <a:r>
              <a:rPr lang="sr-Cyrl-RS" i="1" dirty="0" smtClean="0"/>
              <a:t>мај, 2020.године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867400"/>
            <a:ext cx="139065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828800" y="2819400"/>
            <a:ext cx="5791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Content Placeholder 9" descr="екип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0"/>
            <a:ext cx="7315200" cy="4953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4267200"/>
          </a:xfrm>
        </p:spPr>
        <p:txBody>
          <a:bodyPr/>
          <a:lstStyle/>
          <a:p>
            <a:r>
              <a:rPr lang="sr-Cyrl-RS" dirty="0" smtClean="0"/>
              <a:t>Један од делова у структури матурског испита је </a:t>
            </a:r>
            <a:r>
              <a:rPr lang="sr-Cyrl-RS" b="1" dirty="0" smtClean="0"/>
              <a:t>матурски практични рад</a:t>
            </a:r>
            <a:r>
              <a:rPr lang="sr-Cyrl-RS" dirty="0" smtClean="0"/>
              <a:t>, који се реализује израдом радних задатака. </a:t>
            </a:r>
          </a:p>
          <a:p>
            <a:endParaRPr lang="sr-Cyrl-RS" dirty="0" smtClean="0"/>
          </a:p>
          <a:p>
            <a:r>
              <a:rPr lang="sr-Cyrl-RS" dirty="0" smtClean="0"/>
              <a:t>На овом часу ћу вам преставити поступак спровођења радног задатка ПОЛТ Б3 –</a:t>
            </a:r>
          </a:p>
          <a:p>
            <a:pPr>
              <a:buNone/>
            </a:pPr>
            <a:r>
              <a:rPr lang="sr-Cyrl-RS" dirty="0" smtClean="0"/>
              <a:t>    Исхрана крава музара.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Радни задатак: ПОЛТ Б3</a:t>
            </a:r>
            <a:br>
              <a:rPr lang="sr-Cyrl-RS" b="1" dirty="0" smtClean="0"/>
            </a:br>
            <a:r>
              <a:rPr lang="sr-Cyrl-RS" b="1" dirty="0" smtClean="0"/>
              <a:t>Исхрана   крава  музара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4495799" cy="327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3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276600"/>
            <a:ext cx="44958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2743200"/>
            <a:ext cx="43910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Предаја писане припреме у три примерка.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27432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Извлачење испитне комбинације.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6211669"/>
            <a:ext cx="4495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Израчунавање потребне количине компоненти за припрему смеше.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0"/>
            <a:ext cx="2971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0"/>
            <a:ext cx="27432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3" descr="6.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962400"/>
            <a:ext cx="4114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3581400"/>
            <a:ext cx="3429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Представљање и почетак припреме смеше.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3657600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53216" y="3244334"/>
            <a:ext cx="4081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53216" y="3244334"/>
            <a:ext cx="217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1200" y="3352800"/>
            <a:ext cx="32561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sr-Cyrl-RS" dirty="0" smtClean="0"/>
              <a:t>Радници користе одговарајућу </a:t>
            </a:r>
          </a:p>
          <a:p>
            <a:pPr algn="ctr"/>
            <a:r>
              <a:rPr lang="sr-Cyrl-RS" dirty="0" smtClean="0"/>
              <a:t>одећу, обућу и рукавице.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6211669"/>
            <a:ext cx="4419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Упозорење на безебедно руковање млином  и мешаоном.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81000"/>
            <a:ext cx="38862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 descr="7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1000"/>
            <a:ext cx="46482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5791200"/>
            <a:ext cx="3657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Одлагање амбалаже и расутих компоненти на прописан начин.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5791200"/>
            <a:ext cx="4495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Подела задужења: одмерава хранива и убацује у млин.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0"/>
            <a:ext cx="29718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7.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0"/>
            <a:ext cx="28194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52400" y="3429000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sr-Cyrl-RS" dirty="0" smtClean="0"/>
              <a:t>Подела задужења: укључује млин и мешач 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38800" y="3276600"/>
            <a:ext cx="35052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r-Cyrl-RS" dirty="0" smtClean="0"/>
              <a:t>Подела задужења: помаже при преузимању смеше и приликом исхране.</a:t>
            </a:r>
            <a:endParaRPr lang="en-US" dirty="0"/>
          </a:p>
        </p:txBody>
      </p:sp>
      <p:pic>
        <p:nvPicPr>
          <p:cNvPr id="6" name="Content Placeholder 3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810000"/>
            <a:ext cx="411479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66800" y="6488668"/>
            <a:ext cx="6324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Контрола припремљености машина, уређаја и опреме.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808" y="0"/>
            <a:ext cx="456819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4196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657600"/>
            <a:ext cx="4953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62000" y="3276600"/>
            <a:ext cx="7848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r-Cyrl-RS" dirty="0" smtClean="0"/>
              <a:t>Контрола припремљености машина, уређаја и опреме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400" y="6488668"/>
            <a:ext cx="7086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r-Cyrl-RS" dirty="0" smtClean="0"/>
              <a:t>Провера да ли је мешаона празна (од остатака претходног млевења).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2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52400"/>
            <a:ext cx="4038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3962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1000" y="3505200"/>
            <a:ext cx="3810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 descr="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352800"/>
            <a:ext cx="38862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47800" y="2743200"/>
            <a:ext cx="6477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Контрола исправности ваге (атест о баждарености).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6211669"/>
            <a:ext cx="8077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Cyrl-RS" dirty="0" smtClean="0"/>
              <a:t>Процена квалитета и употребљивости хранива.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"/>
            <a:ext cx="2514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4190999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3" descr="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505200"/>
            <a:ext cx="3886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3" descr="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200400"/>
            <a:ext cx="289559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81000" y="2971800"/>
            <a:ext cx="2971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Cyrl-RS" dirty="0" smtClean="0"/>
              <a:t>Одмеравање хранива.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00600" y="2590801"/>
            <a:ext cx="4114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Cyrl-RS" dirty="0" smtClean="0"/>
              <a:t>Убацивање  хранива у усипни кош.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211669"/>
            <a:ext cx="3810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r-Cyrl-RS" dirty="0" smtClean="0"/>
              <a:t>Руковање млином и мешаоном.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3000" y="6096000"/>
            <a:ext cx="3657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Cyrl-RS" dirty="0" smtClean="0"/>
              <a:t>Преузимање смеше концентрата.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261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 Припрема за полагање матурског  практичног рада   Пољопривредни техничар    </vt:lpstr>
      <vt:lpstr>Радни задатак: ПОЛТ Б3 Исхрана   крава  музара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Матурски практични рад Радни задатак: ПОЛТ Б3  Исхрана крава музара </dc:title>
  <dc:creator>Tosici</dc:creator>
  <cp:lastModifiedBy>Windows User</cp:lastModifiedBy>
  <cp:revision>5</cp:revision>
  <dcterms:created xsi:type="dcterms:W3CDTF">2006-08-16T00:00:00Z</dcterms:created>
  <dcterms:modified xsi:type="dcterms:W3CDTF">2020-05-29T08:04:44Z</dcterms:modified>
</cp:coreProperties>
</file>